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embeddedFontLst>
    <p:embeddedFont>
      <p:font typeface="Roboto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2644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780" y="1323975"/>
            <a:ext cx="6757697" cy="51592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73;p27"/>
          <p:cNvSpPr/>
          <p:nvPr/>
        </p:nvSpPr>
        <p:spPr>
          <a:xfrm>
            <a:off x="3141000" y="1955009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MapStruct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274;p27"/>
          <p:cNvSpPr txBox="1"/>
          <p:nvPr/>
        </p:nvSpPr>
        <p:spPr>
          <a:xfrm>
            <a:off x="3347408" y="188942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276;p27"/>
          <p:cNvSpPr/>
          <p:nvPr/>
        </p:nvSpPr>
        <p:spPr>
          <a:xfrm>
            <a:off x="3141000" y="292836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latin typeface="Roboto" panose="020B0604020202020204" charset="0"/>
                <a:ea typeface="Roboto" panose="020B0604020202020204" charset="0"/>
              </a:rPr>
              <a:t>Spring Cache</a:t>
            </a:r>
            <a:endParaRPr sz="1600" b="0" i="0" u="none" strike="noStrike" cap="none" dirty="0">
              <a:solidFill>
                <a:srgbClr val="3F3F3F"/>
              </a:solidFill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  <p:sp>
        <p:nvSpPr>
          <p:cNvPr id="11" name="Google Shape;277;p27"/>
          <p:cNvSpPr/>
          <p:nvPr/>
        </p:nvSpPr>
        <p:spPr>
          <a:xfrm>
            <a:off x="3141000" y="390171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Cloud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78;p27"/>
          <p:cNvSpPr/>
          <p:nvPr/>
        </p:nvSpPr>
        <p:spPr>
          <a:xfrm>
            <a:off x="3141000" y="487506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80;p27"/>
          <p:cNvSpPr txBox="1"/>
          <p:nvPr/>
        </p:nvSpPr>
        <p:spPr>
          <a:xfrm>
            <a:off x="3347408" y="286546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82;p27"/>
          <p:cNvSpPr txBox="1"/>
          <p:nvPr/>
        </p:nvSpPr>
        <p:spPr>
          <a:xfrm>
            <a:off x="3347408" y="382154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284;p27"/>
          <p:cNvSpPr txBox="1"/>
          <p:nvPr/>
        </p:nvSpPr>
        <p:spPr>
          <a:xfrm>
            <a:off x="3347408" y="4801962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222640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ваше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ФИО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Модуль контроля лимитов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Сальникова Марина Сергеевна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Ведущий 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Диасофт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4449673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91910" y="459213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3452152" y="1787110"/>
            <a:ext cx="6051356" cy="11760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ru-RU" sz="1800" dirty="0" smtClean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	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Поставить 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точку в курсе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37;p25"/>
          <p:cNvSpPr/>
          <p:nvPr/>
        </p:nvSpPr>
        <p:spPr>
          <a:xfrm>
            <a:off x="3414386" y="4524613"/>
            <a:ext cx="6051356" cy="11760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Попробовать сделать пробник 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модуля «Управление лимитами», 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который 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 обозримом будущем буду 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переводить с </a:t>
            </a:r>
            <a:r>
              <a:rPr lang="en-US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SOA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-архитектуры на </a:t>
            </a:r>
            <a:r>
              <a:rPr lang="ru-RU" sz="1800" dirty="0" err="1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микросервисы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087691" y="181343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131582" y="166420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087690" y="3514437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3561" y="520980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206255" y="342757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266213" y="507483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6"/>
          <p:cNvSpPr/>
          <p:nvPr/>
        </p:nvSpPr>
        <p:spPr>
          <a:xfrm>
            <a:off x="3722683" y="1881849"/>
            <a:ext cx="5209562" cy="658878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 начале было </a:t>
            </a:r>
            <a:r>
              <a:rPr lang="en-US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SOA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63;p26"/>
          <p:cNvSpPr/>
          <p:nvPr/>
        </p:nvSpPr>
        <p:spPr>
          <a:xfrm>
            <a:off x="3840266" y="3568220"/>
            <a:ext cx="5209562" cy="693508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До курса знания по </a:t>
            </a:r>
            <a:r>
              <a:rPr lang="ru-RU" sz="1800" dirty="0" err="1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спрингу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практически равнялись нулю. 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" name="Google Shape;263;p26"/>
          <p:cNvSpPr/>
          <p:nvPr/>
        </p:nvSpPr>
        <p:spPr>
          <a:xfrm>
            <a:off x="3817207" y="5284017"/>
            <a:ext cx="5209562" cy="693508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 связи с затянутыми </a:t>
            </a:r>
            <a:r>
              <a:rPr lang="ru-RU" sz="1800" dirty="0" err="1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домашками</a:t>
            </a:r>
            <a:r>
              <a:rPr lang="ru-RU" sz="18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проект делался неделю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Data JPA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REST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Swagger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Security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H2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CRUD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сервисы объекта Лимит+ сервис </a:t>
            </a: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контроля лимитов по параметрам объекта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074" y="1794729"/>
            <a:ext cx="5895975" cy="4581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166</Words>
  <Application>Microsoft Office PowerPoint</Application>
  <PresentationFormat>Широкоэкранный</PresentationFormat>
  <Paragraphs>72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Times New Roman</vt:lpstr>
      <vt:lpstr>Arial</vt:lpstr>
      <vt:lpstr>Noto Sans Symbols</vt:lpstr>
      <vt:lpstr>Avenir</vt:lpstr>
      <vt:lpstr>Roboto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14</cp:revision>
  <dcterms:modified xsi:type="dcterms:W3CDTF">2021-05-28T21:35:27Z</dcterms:modified>
</cp:coreProperties>
</file>